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10A7A-A7E1-EE49-B949-77E541114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2A3312-0285-534F-AED8-D08829A01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C01D1-0AD2-824A-AC88-CE201165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AFE98B-DD26-D94C-9B69-32BBCF5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7C041-90CC-6540-BA4B-424C227F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73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C91C5-6E28-8E43-9FC1-F825C14E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27BAFD-E3E6-3D48-8E91-7E5BA7F67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7C1EC4-FF1D-D34C-8E8D-E53A0FFF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1DAAA-2881-A342-9EF8-3CF1F7D0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C3389-D25E-534E-9CBE-8481D6C6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33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C7E2C3-5703-AB46-8BAB-7A931BAE6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458917-B52D-B64A-AC3C-9B6CACDDA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98B1B-C165-CC45-BA97-DD52DE56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0A30E3-2117-4847-A2D7-80603592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6D8AE-B701-FA41-B77B-1D826950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2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171F2-D45A-E441-9E26-831007B0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3FBB43-D99E-0645-B534-0B263117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970C89-07C0-2F41-9EE0-4F37ABEC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F90BC-44CE-5744-AF53-AB94A318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1DAE15-217C-304C-99AA-B7B15325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3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5C968-77D7-6948-AAB1-5C7AC3D7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CDEB2-1265-764A-AF5D-F58BEC090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DE7FD2-AD14-4348-AEE3-30C61E1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7CD128-9A3D-EF43-A41C-D9B51167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251764-0ADB-5045-8833-F3DDC04D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86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3C820-5EA4-2544-B0F8-AF089563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66CC2-B11E-714F-BF66-4CB20433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B601E8-D155-904A-9CC2-D905DFE8A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2CA0AA-7D4C-5E4B-8924-E495BB1F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14CD29-8139-B642-A2D1-70165773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74919F-3A67-F846-957E-75738505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60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747BE-1EF9-2543-AF38-C3996334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5F9CD-ED1B-C24C-A452-769A0EF98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B9C730-B64C-3A41-9C63-DB3C2D5BA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E32C1F-D6A4-F34E-81BC-1BE286D69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BC7F7D-49C4-4A44-BFA1-E30EF5D8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0AB794-A112-554F-B5DF-B819DFB0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C7FEA1-479B-8D42-8738-CC510BB0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9C18EE-08F1-F34A-9194-9C70B60F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4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D986F-DA8D-5D43-B1E8-70730108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3A6988-2439-DA44-B2B1-3CD1D612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472AD4-2847-A84B-9A01-67291D76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602E46-5094-3B49-B2E0-BF2CA14F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9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9CE0AE-D03C-4043-97AF-B865C07D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CA3D16-50DF-B24E-87D8-210F3E24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C6C5D1-92E3-EA4A-8D27-E1A9C3C5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08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E717A-7CD7-3F49-993A-53333BB8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CAC5E-1CE9-DB4A-8A18-FD4E5F50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30C79E-B765-0541-9F35-8FBA39F28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94A79D-21A4-EA44-A117-AF258B9C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B5C7C6-E88C-B541-8402-1CA9AFE0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B3C095-DDB4-FC40-9B61-92E89571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D693C-BE46-4241-B05B-F0C7F197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592722-1927-5C41-83F5-A74EC3FCA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1435F8-C15D-5240-8A32-3F4FCBED7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0E4B0-D529-AD48-B605-D7CF8161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FC7E0C-2D7F-2F46-B983-ACDAC266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DCAF09-82F8-AE4D-9B9B-78FBB81F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88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46D7FA-C3EA-CA45-9EC6-CCBE1E90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615C43-7D33-1546-AD0F-06F073919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443DB8-178F-AA42-981A-57890C9ED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D04D1-6C97-AD4C-AA02-4DDAFA59C2DF}" type="datetimeFigureOut">
              <a:rPr lang="es-ES" smtClean="0"/>
              <a:t>23/6/25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B52A27-13BB-FD4E-9DF5-0EC6BD14B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EECB1E-FB8E-5048-BE7F-50D91ECCB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609-E0A7-E743-BFCB-7A901C875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7CC95C-3E08-6348-8F67-D8AC4A6B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1762A1-9905-D743-A77E-77D8C366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4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4EC363-A5EB-BB46-955C-C80D2EA3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8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AEFC59-D1DD-C541-8769-6E01ED6F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1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4D0806-3C25-8340-8268-70CBB098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0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32383E-336B-6549-8935-78780177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6C5F40-E3BB-324C-831C-BA3B5224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F72682-0F40-DF4C-8551-0AE55476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4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FFB5CF-3390-F44A-8A82-82A1F3892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6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F06A2C-B08D-3F48-A317-4BF336BBB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8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0F3B74-336A-E540-8B97-213D085B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AD5301-25C8-614F-93DA-430045D4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0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</cp:revision>
  <dcterms:created xsi:type="dcterms:W3CDTF">2025-06-23T11:23:56Z</dcterms:created>
  <dcterms:modified xsi:type="dcterms:W3CDTF">2025-06-23T12:09:55Z</dcterms:modified>
</cp:coreProperties>
</file>